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4"/>
  </p:notesMasterIdLst>
  <p:handoutMasterIdLst>
    <p:handoutMasterId r:id="rId45"/>
  </p:handoutMasterIdLst>
  <p:sldIdLst>
    <p:sldId id="1595" r:id="rId7"/>
    <p:sldId id="2076136817" r:id="rId8"/>
    <p:sldId id="2076136818" r:id="rId9"/>
    <p:sldId id="2076136822" r:id="rId10"/>
    <p:sldId id="2076136823" r:id="rId11"/>
    <p:sldId id="2076136824" r:id="rId12"/>
    <p:sldId id="2076136825" r:id="rId13"/>
    <p:sldId id="1615" r:id="rId14"/>
    <p:sldId id="2076136829" r:id="rId15"/>
    <p:sldId id="2076136831" r:id="rId16"/>
    <p:sldId id="2076136826" r:id="rId17"/>
    <p:sldId id="2076136827" r:id="rId18"/>
    <p:sldId id="2076136828" r:id="rId19"/>
    <p:sldId id="2076136834" r:id="rId20"/>
    <p:sldId id="2076136838" r:id="rId21"/>
    <p:sldId id="2076136841" r:id="rId22"/>
    <p:sldId id="2076136842" r:id="rId23"/>
    <p:sldId id="2076136843" r:id="rId24"/>
    <p:sldId id="2076136844" r:id="rId25"/>
    <p:sldId id="2076136845" r:id="rId26"/>
    <p:sldId id="2076136846" r:id="rId27"/>
    <p:sldId id="2076136847" r:id="rId28"/>
    <p:sldId id="2076136848" r:id="rId29"/>
    <p:sldId id="2076136849" r:id="rId30"/>
    <p:sldId id="2076136850" r:id="rId31"/>
    <p:sldId id="2076136839" r:id="rId32"/>
    <p:sldId id="262" r:id="rId33"/>
    <p:sldId id="1603" r:id="rId34"/>
    <p:sldId id="1600" r:id="rId35"/>
    <p:sldId id="1601" r:id="rId36"/>
    <p:sldId id="2076136840" r:id="rId37"/>
    <p:sldId id="2076136837" r:id="rId38"/>
    <p:sldId id="2076136836" r:id="rId39"/>
    <p:sldId id="2076136851" r:id="rId40"/>
    <p:sldId id="2076136830" r:id="rId41"/>
    <p:sldId id="1627" r:id="rId42"/>
    <p:sldId id="207613685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1615"/>
            <p14:sldId id="2076136829"/>
            <p14:sldId id="2076136831"/>
            <p14:sldId id="2076136826"/>
            <p14:sldId id="2076136827"/>
            <p14:sldId id="2076136828"/>
            <p14:sldId id="2076136834"/>
            <p14:sldId id="2076136838"/>
            <p14:sldId id="2076136841"/>
            <p14:sldId id="2076136842"/>
            <p14:sldId id="2076136843"/>
            <p14:sldId id="2076136844"/>
            <p14:sldId id="2076136845"/>
            <p14:sldId id="2076136846"/>
            <p14:sldId id="2076136847"/>
            <p14:sldId id="2076136848"/>
            <p14:sldId id="2076136849"/>
            <p14:sldId id="2076136850"/>
            <p14:sldId id="2076136839"/>
            <p14:sldId id="262"/>
            <p14:sldId id="1603"/>
            <p14:sldId id="1600"/>
            <p14:sldId id="1601"/>
            <p14:sldId id="2076136840"/>
            <p14:sldId id="2076136837"/>
            <p14:sldId id="2076136836"/>
            <p14:sldId id="2076136851"/>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p:scale>
          <a:sx n="96" d="100"/>
          <a:sy n="96" d="100"/>
        </p:scale>
        <p:origin x="62" y="-3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12/15/2021 9:30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12/15/2021 9:08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12/15/2021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12/15/2021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12/15/2021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151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15/12/2021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3.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3.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9.sv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1.sv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55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248699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409366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93691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77159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13343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15950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250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lvl="1" algn="just">
              <a:lnSpc>
                <a:spcPct val="170000"/>
              </a:lnSpc>
              <a:buFont typeface="Wingdings" panose="05000000000000000000" pitchFamily="2" charset="2"/>
              <a:buChar char="ü"/>
            </a:pPr>
            <a:r>
              <a:rPr lang="en-US" sz="4000" b="1" dirty="0"/>
              <a:t>import { </a:t>
            </a:r>
            <a:r>
              <a:rPr lang="en-US" sz="4000" b="1" dirty="0" err="1"/>
              <a:t>SPHttpClient</a:t>
            </a:r>
            <a:r>
              <a:rPr lang="en-US" sz="4000" b="1" dirty="0"/>
              <a:t>, </a:t>
            </a:r>
            <a:r>
              <a:rPr lang="en-US" sz="4000" b="1" dirty="0" err="1"/>
              <a:t>ISPHttpClientOptions</a:t>
            </a:r>
            <a:r>
              <a:rPr lang="en-US" sz="4000" b="1" dirty="0"/>
              <a:t>, </a:t>
            </a:r>
            <a:r>
              <a:rPr lang="en-US" sz="4000" b="1" dirty="0" err="1"/>
              <a:t>SPHttpClientResponse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351309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78050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Radio Button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1474</TotalTime>
  <Words>2475</Words>
  <Application>Microsoft Office PowerPoint</Application>
  <PresentationFormat>Custom</PresentationFormat>
  <Paragraphs>276</Paragraphs>
  <Slides>37</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3"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86</cp:revision>
  <dcterms:created xsi:type="dcterms:W3CDTF">2020-06-20T06:26:35Z</dcterms:created>
  <dcterms:modified xsi:type="dcterms:W3CDTF">2021-12-15T06:05:22Z</dcterms:modified>
</cp:coreProperties>
</file>